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8A394-D6F1-49CE-A475-4691B6D6DF1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03808-B842-48E8-A706-B488F9B4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5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03808-B842-48E8-A706-B488F9B448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659F-8243-4689-ADB5-6B09B82CDD9B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6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0E5E3-BCB1-4F75-BD03-F16A10ACA5F2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EDC2C-1CE5-4343-84B3-1A9F2D674DDC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12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F3635-DE1A-4A52-B66C-4A89346839CD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03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769B5-4A82-448F-A46A-FF40F30937F1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15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4849F-71FD-41F6-9E23-F18EA5ECD676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9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9CD05-F838-4D92-87E3-CA6EF2808521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44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F527CF-62CE-45B0-91C7-7F5ED8F5D562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6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DF97A-E431-43AF-B979-EB80474C2B95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88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86916-B943-4BC0-95B7-0763CB5A3565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72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0D5AB-3C88-4804-BA5D-2D754976645F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1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E55BD-8778-4F6C-9CC2-5AC162F585CC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9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3B04E-E766-4F9E-926D-AD4C8D7871EF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7535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41C7C-8BF7-46BE-9BFE-C6AB4AEFA747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22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560F2-8A2E-4096-913E-B6B668AC660E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28679-81A5-461E-A18A-18142DFABA84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6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0133-418E-4F24-A5C6-75EA0F946819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2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E6100-9EE0-4098-9D6C-BAD807E316AA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9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D38CD-1E7A-4A97-A3B0-AFC98AEF4BDA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2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BC201-CB57-49BD-AB97-0F8F0518FFFE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9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6E464-2EFB-42EF-B80F-A102E2EF838B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0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65ADB-C7FB-490E-9046-4D3F4A4C9D15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04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B25FA4-A748-41CF-B0E6-54DB1F58EEE8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3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498BF7-E5E9-49B9-B3D5-E496FCE5886B}" type="datetime1">
              <a:rPr lang="en-US" smtClean="0">
                <a:solidFill>
                  <a:srgbClr val="C9C2D1">
                    <a:shade val="50000"/>
                  </a:srgbClr>
                </a:solidFill>
              </a:rPr>
              <a:t>2/6/2013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C8628C-544C-4E58-894F-4BCF7BAB9ED1}" type="slidenum">
              <a:rPr lang="en-US" smtClean="0">
                <a:solidFill>
                  <a:srgbClr val="C9C2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5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imilarmind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bblo.com/quiz/aw8npyx/DISC-Personality-Style?view_quiz=1" TargetMode="External"/><Relationship Id="rId2" Type="http://schemas.openxmlformats.org/officeDocument/2006/relationships/hyperlink" Target="http://www.123test.com/disc-personality-t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43600" y="5562600"/>
            <a:ext cx="29718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Abby May</a:t>
            </a:r>
          </a:p>
          <a:p>
            <a:pPr eaLnBrk="1" hangingPunct="1"/>
            <a:r>
              <a:rPr lang="en-US" dirty="0" smtClean="0"/>
              <a:t>September 12, 2012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11881" y="472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5400" dirty="0" smtClean="0">
                <a:solidFill>
                  <a:srgbClr val="69676D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DISC </a:t>
            </a:r>
            <a:r>
              <a:rPr lang="en-US" sz="5400" dirty="0">
                <a:solidFill>
                  <a:srgbClr val="69676D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Leadership</a:t>
            </a:r>
          </a:p>
        </p:txBody>
      </p:sp>
      <p:pic>
        <p:nvPicPr>
          <p:cNvPr id="33796" name="Picture 4" descr="http://www.leader1ship.com/wp-content/uploads/2007/12/leadershi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58" y="12879"/>
            <a:ext cx="9093632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63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DISC profile over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6477000" cy="4648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3810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6967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apply to working with others…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91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practical_logo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2057400" y="3200400"/>
            <a:ext cx="51054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practical_logo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2057400" y="609600"/>
            <a:ext cx="51054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066800" y="685800"/>
            <a:ext cx="746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69676D">
                    <a:lumMod val="50000"/>
                  </a:srgbClr>
                </a:solidFill>
              </a:rPr>
              <a:t>Practical Application – Step #4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752600" y="1524000"/>
            <a:ext cx="5921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prstClr val="black"/>
                </a:solidFill>
              </a:rPr>
              <a:t>Determine which strategies best fit others’ preferences.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89560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b="0" u="sng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Practical Application – Step #5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676400" y="4343400"/>
            <a:ext cx="5921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prstClr val="black"/>
                </a:solidFill>
              </a:rPr>
              <a:t>Identify strategies for working together.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29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DISC_Chart"/>
          <p:cNvPicPr>
            <a:picLocks noChangeAspect="1" noChangeArrowheads="1"/>
          </p:cNvPicPr>
          <p:nvPr/>
        </p:nvPicPr>
        <p:blipFill>
          <a:blip r:embed="rId2" cstate="print">
            <a:lum bright="-12000" contrast="20000"/>
          </a:blip>
          <a:srcRect/>
          <a:stretch>
            <a:fillRect/>
          </a:stretch>
        </p:blipFill>
        <p:spPr bwMode="auto">
          <a:xfrm>
            <a:off x="1905000" y="1143000"/>
            <a:ext cx="6400800" cy="4724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49977" y="314325"/>
            <a:ext cx="646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6967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it helps in leading….. 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914400" y="6096000"/>
            <a:ext cx="700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Use DISC Handouts to uncover more about the 4 personality types!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09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images%5Ccase-studies"/>
          <p:cNvPicPr>
            <a:picLocks noChangeAspect="1" noChangeArrowheads="1"/>
          </p:cNvPicPr>
          <p:nvPr/>
        </p:nvPicPr>
        <p:blipFill>
          <a:blip r:embed="rId2" cstate="print">
            <a:lum contrast="-16000"/>
          </a:blip>
          <a:srcRect/>
          <a:stretch>
            <a:fillRect/>
          </a:stretch>
        </p:blipFill>
        <p:spPr bwMode="auto">
          <a:xfrm>
            <a:off x="2362200" y="1828800"/>
            <a:ext cx="44005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Case Studies - DISC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How would you get a “C” to change?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How would you help lead a “D”?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How can you provide growth for an “S”?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How do you help a struggling “I”?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86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505200"/>
            <a:ext cx="7406640" cy="1472184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tx2"/>
                </a:solidFill>
              </a:rPr>
              <a:t>What are the reasons why leaders are unsuccessful?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t2.gstatic.com/images?q=tbn:ANd9GcTYFfM2ilJ3b_S_YOF1sAxHQeEThu4EnCj-lIGNncuYlfIGivCxkFfrhmfN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533400"/>
            <a:ext cx="4114800" cy="28604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1143000" y="52578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#1 Reason…… Failure of leaders to analyze and work with others.  This makes managing groups, creating change,  setting goals and effectively coaching a team - unsuccessful.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7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olor-wheel-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24000" y="2133600"/>
            <a:ext cx="6248400" cy="3429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406640" cy="147218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What does your favorite color say about you??? 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715000"/>
            <a:ext cx="5654040" cy="8169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Pick your favorite color …..</a:t>
            </a:r>
          </a:p>
          <a:p>
            <a:pPr algn="ctr" eaLnBrk="1" hangingPunct="1"/>
            <a:r>
              <a:rPr lang="en-US" dirty="0" smtClean="0"/>
              <a:t>How do you differ from others?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4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practical_logo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2667000" y="762000"/>
            <a:ext cx="4114800" cy="77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#1 Personality:  </a:t>
            </a:r>
            <a:r>
              <a:rPr lang="en-US" sz="3200" u="sng" dirty="0" smtClean="0"/>
              <a:t>Myers-Briggs Analysis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895600"/>
            <a:ext cx="8004175" cy="26082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Go to the website: </a:t>
            </a:r>
            <a:r>
              <a:rPr lang="en-US" sz="2400" dirty="0" smtClean="0">
                <a:hlinkClick r:id="rId3"/>
              </a:rPr>
              <a:t>http://similarminds.com/</a:t>
            </a:r>
            <a:endParaRPr lang="en-US" sz="2400" dirty="0" smtClean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990600" y="8382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69676D"/>
                </a:solidFill>
              </a:rPr>
              <a:t>Practical Application – Step #1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prstClr val="black"/>
                </a:solidFill>
              </a:rPr>
              <a:t>       </a:t>
            </a:r>
            <a:r>
              <a:rPr lang="en-US" sz="2000" i="1" dirty="0">
                <a:solidFill>
                  <a:prstClr val="black"/>
                </a:solidFill>
              </a:rPr>
              <a:t>Identify your own personality/leadership preferences.</a:t>
            </a:r>
          </a:p>
        </p:txBody>
      </p:sp>
      <p:pic>
        <p:nvPicPr>
          <p:cNvPr id="18434" name="Picture 2" descr="http://1.bp.blogspot.com/_07ZCTLt21Co/S38XTNOv9hI/AAAAAAAAEDc/HCb7pgT_psg/s400/MBChar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657600"/>
            <a:ext cx="2857500" cy="2409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3886200" y="3962400"/>
            <a:ext cx="472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Your type is: </a:t>
            </a:r>
            <a:r>
              <a:rPr lang="en-US" sz="2000" b="1" dirty="0">
                <a:solidFill>
                  <a:prstClr val="black"/>
                </a:solidFill>
              </a:rPr>
              <a:t>ESTJ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ESTJ</a:t>
            </a:r>
            <a:r>
              <a:rPr lang="en-US" sz="2000" dirty="0">
                <a:solidFill>
                  <a:prstClr val="black"/>
                </a:solidFill>
              </a:rPr>
              <a:t> - "Administrator". Much in touch with the external environment. Very responsible. Pillar of strength. 8.7% of total population.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77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8715780" cy="685800"/>
          </a:xfrm>
        </p:spPr>
        <p:txBody>
          <a:bodyPr>
            <a:noAutofit/>
          </a:bodyPr>
          <a:lstStyle/>
          <a:p>
            <a:r>
              <a:rPr lang="en-US" sz="2900" dirty="0" smtClean="0"/>
              <a:t>#2 Leadership:  </a:t>
            </a:r>
            <a:br>
              <a:rPr lang="en-US" sz="2900" dirty="0" smtClean="0"/>
            </a:br>
            <a:r>
              <a:rPr lang="en-US" sz="2900" u="sng" dirty="0" err="1" smtClean="0">
                <a:solidFill>
                  <a:srgbClr val="009900"/>
                </a:solidFill>
              </a:rPr>
              <a:t>D</a:t>
            </a:r>
            <a:r>
              <a:rPr lang="en-US" sz="2900" u="sng" dirty="0" err="1" smtClean="0">
                <a:solidFill>
                  <a:srgbClr val="CC0000"/>
                </a:solidFill>
              </a:rPr>
              <a:t>I</a:t>
            </a:r>
            <a:r>
              <a:rPr lang="en-US" sz="2900" u="sng" dirty="0" err="1" smtClean="0">
                <a:solidFill>
                  <a:srgbClr val="FFFF00"/>
                </a:solidFill>
              </a:rPr>
              <a:t>S</a:t>
            </a:r>
            <a:r>
              <a:rPr lang="en-US" sz="2900" u="sng" dirty="0" err="1" smtClean="0">
                <a:solidFill>
                  <a:srgbClr val="0033CC"/>
                </a:solidFill>
              </a:rPr>
              <a:t>C</a:t>
            </a:r>
            <a:r>
              <a:rPr lang="en-US" sz="2900" u="sng" dirty="0" err="1" smtClean="0"/>
              <a:t>overing</a:t>
            </a:r>
            <a:r>
              <a:rPr lang="en-US" sz="2900" u="sng" dirty="0" smtClean="0"/>
              <a:t> Yourself &amp; Others</a:t>
            </a:r>
            <a:endParaRPr lang="en-US" sz="2900" u="sng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055938"/>
            <a:ext cx="8004175" cy="3067050"/>
          </a:xfrm>
        </p:spPr>
        <p:txBody>
          <a:bodyPr/>
          <a:lstStyle/>
          <a:p>
            <a:pPr eaLnBrk="1" hangingPunct="1"/>
            <a:endParaRPr lang="en-US" sz="3000" dirty="0" smtClean="0"/>
          </a:p>
          <a:p>
            <a:pPr eaLnBrk="1" hangingPunct="1">
              <a:buFontTx/>
              <a:buNone/>
            </a:pPr>
            <a:endParaRPr lang="en-US" sz="3000" dirty="0" smtClean="0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</a:rPr>
              <a:t>Then… Identify your natural leadership style.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52578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Great Human Resources tool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Used in big business, Fortune 500 companies, and many sales forces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Easy 4 part descriptions whose characteristics are easy to identify!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prstClr val="black"/>
                </a:solidFill>
              </a:rPr>
              <a:t>So… what are you???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prstClr val="black"/>
                </a:solidFill>
              </a:rPr>
              <a:t>Complete survey and analysis……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9" name="Picture 6" descr="DISC_logo_rounded_drpshad_tanbkg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124200"/>
            <a:ext cx="2667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17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8715780" cy="685800"/>
          </a:xfrm>
        </p:spPr>
        <p:txBody>
          <a:bodyPr>
            <a:noAutofit/>
          </a:bodyPr>
          <a:lstStyle/>
          <a:p>
            <a:r>
              <a:rPr lang="en-US" sz="2900" dirty="0" smtClean="0"/>
              <a:t>#2 Leadership:  </a:t>
            </a:r>
            <a:br>
              <a:rPr lang="en-US" sz="2900" dirty="0" smtClean="0"/>
            </a:br>
            <a:r>
              <a:rPr lang="en-US" sz="2900" u="sng" dirty="0" err="1" smtClean="0">
                <a:solidFill>
                  <a:srgbClr val="009900"/>
                </a:solidFill>
              </a:rPr>
              <a:t>D</a:t>
            </a:r>
            <a:r>
              <a:rPr lang="en-US" sz="2900" u="sng" dirty="0" err="1" smtClean="0">
                <a:solidFill>
                  <a:srgbClr val="CC0000"/>
                </a:solidFill>
              </a:rPr>
              <a:t>I</a:t>
            </a:r>
            <a:r>
              <a:rPr lang="en-US" sz="2900" u="sng" dirty="0" err="1" smtClean="0">
                <a:solidFill>
                  <a:srgbClr val="FFFF00"/>
                </a:solidFill>
              </a:rPr>
              <a:t>S</a:t>
            </a:r>
            <a:r>
              <a:rPr lang="en-US" sz="2900" u="sng" dirty="0" err="1" smtClean="0">
                <a:solidFill>
                  <a:srgbClr val="0033CC"/>
                </a:solidFill>
              </a:rPr>
              <a:t>C</a:t>
            </a:r>
            <a:r>
              <a:rPr lang="en-US" sz="2900" u="sng" dirty="0" err="1" smtClean="0"/>
              <a:t>overing</a:t>
            </a:r>
            <a:r>
              <a:rPr lang="en-US" sz="2900" u="sng" dirty="0" smtClean="0"/>
              <a:t> Yourself &amp; Others</a:t>
            </a:r>
            <a:endParaRPr lang="en-US" sz="2900" u="sng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055938"/>
            <a:ext cx="8004175" cy="3067050"/>
          </a:xfrm>
        </p:spPr>
        <p:txBody>
          <a:bodyPr/>
          <a:lstStyle/>
          <a:p>
            <a:pPr eaLnBrk="1" hangingPunct="1"/>
            <a:endParaRPr lang="en-US" sz="3000" dirty="0" smtClean="0"/>
          </a:p>
          <a:p>
            <a:pPr eaLnBrk="1" hangingPunct="1">
              <a:buFontTx/>
              <a:buNone/>
            </a:pPr>
            <a:endParaRPr lang="en-US" sz="3000" dirty="0" smtClean="0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</a:rPr>
              <a:t>Then… Identify your natural leadership style.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525780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prstClr val="black"/>
                </a:solidFill>
              </a:rPr>
              <a:t>SURVEYS: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prstClr val="black"/>
                </a:solidFill>
                <a:hlinkClick r:id="rId2"/>
              </a:rPr>
              <a:t>http://www.123test.com/disc-personality-test/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prstClr val="black"/>
                </a:solidFill>
                <a:hlinkClick r:id="rId3"/>
              </a:rPr>
              <a:t>http://www.quibblo.com/quiz/aw8npyx/DISC-Personality-Style?view_quiz=1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9" name="Picture 6" descr="DISC_logo_rounded_drpshad_tanbkg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124200"/>
            <a:ext cx="2667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14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EDWorkplace1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6096000" cy="4302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566305" y="381000"/>
            <a:ext cx="63987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6967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Breakdown…………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38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poster%20what%20are%20you%20like_optimised_v_main%20exh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4000500" cy="4524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Lets think about what these </a:t>
            </a:r>
            <a:b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letters say about you?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4419600" cy="3200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How are you energized?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What information grabs your attention?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How do you make decisions?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How do you approach life and work?</a:t>
            </a:r>
          </a:p>
          <a:p>
            <a:pPr eaLnBrk="1" hangingPunct="1">
              <a:lnSpc>
                <a:spcPct val="90000"/>
              </a:lnSpc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endParaRPr lang="en-US" sz="28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26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practical_logo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2133600" y="3124200"/>
            <a:ext cx="51054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10" descr="practical_logo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2057400" y="609600"/>
            <a:ext cx="51054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66800" y="685800"/>
            <a:ext cx="746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69676D">
                    <a:lumMod val="50000"/>
                  </a:srgbClr>
                </a:solidFill>
              </a:rPr>
              <a:t>Practical Application – Step #2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1524000"/>
            <a:ext cx="5921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</a:rPr>
              <a:t>Identify your teams’ personalities.</a:t>
            </a:r>
          </a:p>
        </p:txBody>
      </p:sp>
      <p:sp>
        <p:nvSpPr>
          <p:cNvPr id="12294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274320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b="0" u="sng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Practical Application – Step #3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676400" y="4343400"/>
            <a:ext cx="59213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</a:rPr>
              <a:t>Consider differences between your own preferences and those that you are working with.</a:t>
            </a:r>
          </a:p>
          <a:p>
            <a:r>
              <a:rPr lang="en-US" sz="2400" i="1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9C2D1">
                    <a:shade val="50000"/>
                  </a:srgbClr>
                </a:solidFill>
              </a:rPr>
              <a:t>Created by: Abby May</a:t>
            </a: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20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430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Aspect</vt:lpstr>
      <vt:lpstr>1_Aspect</vt:lpstr>
      <vt:lpstr>PowerPoint Presentation</vt:lpstr>
      <vt:lpstr>What are the reasons why leaders are unsuccessful?</vt:lpstr>
      <vt:lpstr>What does your favorite color say about you??? </vt:lpstr>
      <vt:lpstr>#1 Personality:  Myers-Briggs Analysis</vt:lpstr>
      <vt:lpstr>#2 Leadership:   DISCovering Yourself &amp; Others</vt:lpstr>
      <vt:lpstr>#2 Leadership:   DISCovering Yourself &amp; Others</vt:lpstr>
      <vt:lpstr>PowerPoint Presentation</vt:lpstr>
      <vt:lpstr>Lets think about what these  letters say about you?</vt:lpstr>
      <vt:lpstr>Practical Application – Step #3</vt:lpstr>
      <vt:lpstr>PowerPoint Presentation</vt:lpstr>
      <vt:lpstr>Practical Application – Step #5</vt:lpstr>
      <vt:lpstr>PowerPoint Presentation</vt:lpstr>
      <vt:lpstr>Case Studies - DISC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2012-09-10T13:24:08Z</dcterms:created>
  <dcterms:modified xsi:type="dcterms:W3CDTF">2013-02-07T04:08:47Z</dcterms:modified>
</cp:coreProperties>
</file>